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6"/>
  </p:notesMasterIdLst>
  <p:sldIdLst>
    <p:sldId id="264" r:id="rId2"/>
    <p:sldId id="265" r:id="rId3"/>
    <p:sldId id="261" r:id="rId4"/>
    <p:sldId id="263" r:id="rId5"/>
  </p:sldIdLst>
  <p:sldSz cx="9144000" cy="5143500" type="screen16x9"/>
  <p:notesSz cx="6858000" cy="9144000"/>
  <p:embeddedFontLst>
    <p:embeddedFont>
      <p:font typeface="Merriweather" panose="020B0604020202020204" charset="0"/>
      <p:regular r:id="rId7"/>
      <p:bold r:id="rId8"/>
      <p:italic r:id="rId9"/>
      <p:boldItalic r:id="rId10"/>
    </p:embeddedFon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E97FAF-B7DA-4B75-B635-9A5CAA69B02A}">
  <a:tblStyle styleId="{0AE97FAF-B7DA-4B75-B635-9A5CAA69B0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41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7e8f06915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7e8f06915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648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b21ab8a4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b21ab8a4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992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7e8f06915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7e8f06915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b21ab8a4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b21ab8a4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ELA 9 5/28: AP English Argument Practice</a:t>
            </a:r>
            <a:endParaRPr dirty="0"/>
          </a:p>
        </p:txBody>
      </p:sp>
      <p:sp>
        <p:nvSpPr>
          <p:cNvPr id="143" name="Google Shape;143;p30"/>
          <p:cNvSpPr txBox="1">
            <a:spLocks noGrp="1"/>
          </p:cNvSpPr>
          <p:nvPr>
            <p:ph type="subTitle" idx="1"/>
          </p:nvPr>
        </p:nvSpPr>
        <p:spPr>
          <a:xfrm>
            <a:off x="311700" y="1642474"/>
            <a:ext cx="6814658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Please get out a piece of paper. You will get an argument practice prompt shortly.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37760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title"/>
          </p:nvPr>
        </p:nvSpPr>
        <p:spPr>
          <a:xfrm>
            <a:off x="332925" y="85050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AP English Language </a:t>
            </a:r>
            <a:br>
              <a:rPr lang="en-US" dirty="0"/>
            </a:br>
            <a:r>
              <a:rPr lang="en-US" dirty="0"/>
              <a:t>Argument Prompt</a:t>
            </a:r>
            <a:endParaRPr dirty="0"/>
          </a:p>
        </p:txBody>
      </p:sp>
      <p:sp>
        <p:nvSpPr>
          <p:cNvPr id="155" name="Google Shape;155;p32"/>
          <p:cNvSpPr txBox="1">
            <a:spLocks noGrp="1"/>
          </p:cNvSpPr>
          <p:nvPr>
            <p:ph type="body" idx="1"/>
          </p:nvPr>
        </p:nvSpPr>
        <p:spPr>
          <a:xfrm>
            <a:off x="4644675" y="162994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/>
              <a:t>10 minutes to read and annotate the prompt, decide on YOUR stance, and come up with some evidence to support your stance (quiet, individual)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/>
              <a:t>10 minutes to see if you can think of evidence from </a:t>
            </a:r>
            <a:r>
              <a:rPr lang="en-US" sz="1800" i="1" dirty="0"/>
              <a:t>this class </a:t>
            </a:r>
            <a:r>
              <a:rPr lang="en-US" sz="1800" dirty="0"/>
              <a:t>that could support your stance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/>
              <a:t>Discuss with your group: what is your stance?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/>
              <a:t>Discuss with your group: What is your evidence?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/>
              <a:t>Outline a possible essay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/>
              <a:t>Write down questions you have for me when I get back</a:t>
            </a:r>
            <a:endParaRPr sz="1800" dirty="0"/>
          </a:p>
        </p:txBody>
      </p:sp>
      <p:sp>
        <p:nvSpPr>
          <p:cNvPr id="156" name="Google Shape;156;p32"/>
          <p:cNvSpPr txBox="1"/>
          <p:nvPr/>
        </p:nvSpPr>
        <p:spPr>
          <a:xfrm>
            <a:off x="592900" y="1570383"/>
            <a:ext cx="3120300" cy="1712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Next year in AP Lang, you will have 40 minutes to read a prompt, take a side, and provide evidence for your argument.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You are coming up with evidence out of your head.  This can be from your readings, observation, or experience.</a:t>
            </a:r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9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APEL 5/28: Literature Circles</a:t>
            </a:r>
            <a:endParaRPr dirty="0"/>
          </a:p>
        </p:txBody>
      </p:sp>
      <p:sp>
        <p:nvSpPr>
          <p:cNvPr id="143" name="Google Shape;143;p30"/>
          <p:cNvSpPr txBox="1">
            <a:spLocks noGrp="1"/>
          </p:cNvSpPr>
          <p:nvPr>
            <p:ph type="subTitle" idx="1"/>
          </p:nvPr>
        </p:nvSpPr>
        <p:spPr>
          <a:xfrm>
            <a:off x="311699" y="1334360"/>
            <a:ext cx="6814658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Please sit with your literature circle group.  You should get out a copy of your book, as well as a piece of paper for discussion notes.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Questions</a:t>
            </a:r>
            <a:endParaRPr dirty="0"/>
          </a:p>
        </p:txBody>
      </p:sp>
      <p:sp>
        <p:nvSpPr>
          <p:cNvPr id="155" name="Google Shape;155;p32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Summarize the important events from today’s reading.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What questions do you have about what you read today?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What was the most interesting thing you read today?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Which character you identify with and why?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Are there are any characters that seem suspicious?  Why?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What do you predict will happen next?</a:t>
            </a:r>
            <a:endParaRPr sz="1800" dirty="0"/>
          </a:p>
        </p:txBody>
      </p:sp>
      <p:sp>
        <p:nvSpPr>
          <p:cNvPr id="156" name="Google Shape;156;p32"/>
          <p:cNvSpPr txBox="1"/>
          <p:nvPr/>
        </p:nvSpPr>
        <p:spPr>
          <a:xfrm>
            <a:off x="592900" y="2297525"/>
            <a:ext cx="3120300" cy="9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“Time Machine” - ~15 </a:t>
            </a:r>
            <a:r>
              <a:rPr lang="en-US" dirty="0">
                <a:solidFill>
                  <a:srgbClr val="FFFFFF"/>
                </a:solidFill>
              </a:rPr>
              <a:t>pages per session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Macbeth - 1 act per session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Othello - 1 act per session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Pygmalion - 20-25 pages per session</a:t>
            </a:r>
            <a:endParaRPr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281</Words>
  <Application>Microsoft Office PowerPoint</Application>
  <PresentationFormat>On-screen Show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Merriweather</vt:lpstr>
      <vt:lpstr>Arial</vt:lpstr>
      <vt:lpstr>Roboto</vt:lpstr>
      <vt:lpstr>Paradigm</vt:lpstr>
      <vt:lpstr>ELA 9 5/28: AP English Argument Practice</vt:lpstr>
      <vt:lpstr>The AP English Language  Argument Prompt</vt:lpstr>
      <vt:lpstr>APEL 5/28: Literature Circles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time! Literature Circles</dc:title>
  <dc:creator>Substitute Teacher</dc:creator>
  <cp:lastModifiedBy>Substitute Teacher</cp:lastModifiedBy>
  <cp:revision>5</cp:revision>
  <dcterms:modified xsi:type="dcterms:W3CDTF">2019-05-21T21:51:48Z</dcterms:modified>
</cp:coreProperties>
</file>