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7" r:id="rId8"/>
    <p:sldId id="263" r:id="rId9"/>
    <p:sldId id="262" r:id="rId10"/>
    <p:sldId id="264" r:id="rId11"/>
    <p:sldId id="268" r:id="rId12"/>
    <p:sldId id="261" r:id="rId13"/>
    <p:sldId id="269" r:id="rId14"/>
  </p:sldIdLst>
  <p:sldSz cx="9144000" cy="5143500" type="screen16x9"/>
  <p:notesSz cx="6858000" cy="9144000"/>
  <p:embeddedFontLst>
    <p:embeddedFont>
      <p:font typeface="Century Schoolbook" panose="02040604050505020304" pitchFamily="18" charset="0"/>
      <p:regular r:id="rId16"/>
      <p:bold r:id="rId17"/>
      <p:italic r:id="rId18"/>
      <p:boldItalic r:id="rId19"/>
    </p:embeddedFont>
    <p:embeddedFont>
      <p:font typeface="Libre Baskerville" panose="020B0604020202020204" charset="0"/>
      <p:regular r:id="rId20"/>
      <p:bold r:id="rId21"/>
      <p:italic r:id="rId22"/>
    </p:embeddedFont>
    <p:embeddedFont>
      <p:font typeface="Walter Turncoat" panose="020B0604020202020204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4683002-3487-488E-8A8C-1994FE3E187D}">
  <a:tblStyle styleId="{D4683002-3487-488E-8A8C-1994FE3E18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6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9a09d0b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9a09d0b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9a09d0bb6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9a09d0bb6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7e8f06915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7e8f06915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b21ab8a4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b21ab8a4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9a09d0bb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9a09d0bb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9a09d0bb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9a09d0bb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9a09d0bb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9a09d0bb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9a34c7e9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9a34c7e9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9a09d0bb6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9a09d0bb6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9a09d0bb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9a09d0bb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9a09d0bb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9a09d0bb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9a09d0bb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9a09d0bb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>
            <a:spLocks noGrp="1"/>
          </p:cNvSpPr>
          <p:nvPr>
            <p:ph type="ctrTitle"/>
          </p:nvPr>
        </p:nvSpPr>
        <p:spPr>
          <a:xfrm>
            <a:off x="464108" y="8969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ELA 9 5/30 </a:t>
            </a:r>
            <a:br>
              <a:rPr lang="en-US" sz="6000" dirty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</a:br>
            <a:r>
              <a:rPr lang="en-US" sz="6000" dirty="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“In Their Shoes” activity</a:t>
            </a:r>
            <a:endParaRPr sz="6000" dirty="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100" name="Google Shape;100;p25"/>
          <p:cNvSpPr txBox="1">
            <a:spLocks noGrp="1"/>
          </p:cNvSpPr>
          <p:nvPr>
            <p:ph type="subTitle" idx="1"/>
          </p:nvPr>
        </p:nvSpPr>
        <p:spPr>
          <a:xfrm>
            <a:off x="464100" y="288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Please take out a blank sheet of paper and a pen or a pencil.</a:t>
            </a:r>
            <a:endParaRPr dirty="0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7"/>
          <p:cNvSpPr txBox="1"/>
          <p:nvPr/>
        </p:nvSpPr>
        <p:spPr>
          <a:xfrm>
            <a:off x="457200" y="-182562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cap="small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Grade Categories</a:t>
            </a:r>
            <a:endParaRPr sz="3000" cap="small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70" name="Google Shape;170;p37"/>
          <p:cNvSpPr txBox="1"/>
          <p:nvPr/>
        </p:nvSpPr>
        <p:spPr>
          <a:xfrm>
            <a:off x="457200" y="11430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Poster: Showing attention to detail when drawing the show and adding required artistic and linguistic elements.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Writing: Clarity and originality of description and personal anecdotes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Presenting to your group.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>
            <a:spLocks noGrp="1"/>
          </p:cNvSpPr>
          <p:nvPr>
            <p:ph type="ctrTitle"/>
          </p:nvPr>
        </p:nvSpPr>
        <p:spPr>
          <a:xfrm>
            <a:off x="83099" y="82525"/>
            <a:ext cx="8643457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APEL 5/28: Literature Circles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43" name="Google Shape;143;p30"/>
          <p:cNvSpPr txBox="1">
            <a:spLocks noGrp="1"/>
          </p:cNvSpPr>
          <p:nvPr>
            <p:ph type="subTitle" idx="1"/>
          </p:nvPr>
        </p:nvSpPr>
        <p:spPr>
          <a:xfrm rot="21153155">
            <a:off x="2355573" y="1929241"/>
            <a:ext cx="5049079" cy="12850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Please sit with your literature circle group.  You should get out a copy of your book, as well as a piece of paper for discussion notes.</a:t>
            </a:r>
            <a:endParaRPr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</a:rPr>
              <a:t>Discussion Questions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55" name="Google Shape;155;p32"/>
          <p:cNvSpPr txBox="1">
            <a:spLocks noGrp="1"/>
          </p:cNvSpPr>
          <p:nvPr>
            <p:ph type="body" idx="1"/>
          </p:nvPr>
        </p:nvSpPr>
        <p:spPr>
          <a:xfrm rot="21130738">
            <a:off x="2170438" y="1306236"/>
            <a:ext cx="5265399" cy="25310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bg1"/>
                </a:solidFill>
              </a:rPr>
              <a:t>Summarize the important events from today’s reading.</a:t>
            </a:r>
            <a:endParaRPr sz="1600"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bg1"/>
                </a:solidFill>
              </a:rPr>
              <a:t>What questions do you have about what you read today?</a:t>
            </a:r>
            <a:endParaRPr sz="1600"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bg1"/>
                </a:solidFill>
              </a:rPr>
              <a:t>What was the most interesting thing you read today?</a:t>
            </a:r>
            <a:endParaRPr sz="1600"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bg1"/>
                </a:solidFill>
              </a:rPr>
              <a:t>Which character you identify with and why?</a:t>
            </a:r>
            <a:endParaRPr sz="1600"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bg1"/>
                </a:solidFill>
              </a:rPr>
              <a:t>Are there are any characters that seem suspicious?  Why?</a:t>
            </a:r>
            <a:endParaRPr sz="1600" dirty="0">
              <a:solidFill>
                <a:schemeClr val="bg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>
                <a:solidFill>
                  <a:schemeClr val="bg1"/>
                </a:solidFill>
              </a:rPr>
              <a:t>What do you predict will happen next?</a:t>
            </a:r>
            <a:endParaRPr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/>
          <p:nvPr/>
        </p:nvSpPr>
        <p:spPr>
          <a:xfrm>
            <a:off x="82975" y="-390625"/>
            <a:ext cx="89604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cap="small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Understanding the Perspectives of others—</a:t>
            </a:r>
            <a:br>
              <a:rPr lang="en" sz="3600" cap="small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sz="3600" cap="small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 major theme in </a:t>
            </a:r>
            <a:r>
              <a:rPr lang="en" sz="3600" i="1" cap="small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Mockingbird</a:t>
            </a:r>
            <a:endParaRPr sz="3600" i="1" cap="small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82968" y="1717750"/>
            <a:ext cx="8960400" cy="3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“As Atticus had once advised me to do, I tried to climb into Jem’s skin and walk around in it…”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endParaRPr sz="28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“Atticus was right. One time he said you never really know a man until you stand in his shoes and walk around in them.”</a:t>
            </a:r>
            <a:endParaRPr sz="28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/>
          <p:nvPr/>
        </p:nvSpPr>
        <p:spPr>
          <a:xfrm>
            <a:off x="228600" y="-267850"/>
            <a:ext cx="89871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cap="small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Project Goals</a:t>
            </a:r>
            <a:endParaRPr sz="3000" cap="small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2" name="Google Shape;112;p27"/>
          <p:cNvSpPr txBox="1"/>
          <p:nvPr/>
        </p:nvSpPr>
        <p:spPr>
          <a:xfrm>
            <a:off x="228600" y="1057707"/>
            <a:ext cx="8987100" cy="48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•"/>
            </a:pPr>
            <a:r>
              <a:rPr lang="en" sz="32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Understand what shapes the lives and perspective of the people around you.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•"/>
            </a:pPr>
            <a:r>
              <a:rPr lang="en" sz="32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Interview a classmate and present what makes him/her distinct.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•"/>
            </a:pPr>
            <a:r>
              <a:rPr lang="en" sz="32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Create a visual representation of what makes another classmate unique by combining both art and language.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 txBox="1"/>
          <p:nvPr/>
        </p:nvSpPr>
        <p:spPr>
          <a:xfrm>
            <a:off x="457200" y="-563562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cap="small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Top 3 Lists</a:t>
            </a:r>
            <a:endParaRPr sz="3000" cap="small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8" name="Google Shape;118;p28"/>
          <p:cNvSpPr txBox="1"/>
          <p:nvPr/>
        </p:nvSpPr>
        <p:spPr>
          <a:xfrm>
            <a:off x="457200" y="7620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are three of your passions in life?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People who have influenced you?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Favorite movies or TV shows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Places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are three of your pet peeves?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Colors, shapes, or patterns.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are three words others would use to describe you? 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If you could change three things in the world, what would they be?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16764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9"/>
          <p:cNvSpPr txBox="1"/>
          <p:nvPr/>
        </p:nvSpPr>
        <p:spPr>
          <a:xfrm>
            <a:off x="457200" y="-563562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cap="small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Today’s goals </a:t>
            </a:r>
            <a:endParaRPr sz="3000" cap="small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24" name="Google Shape;124;p29"/>
          <p:cNvSpPr txBox="1"/>
          <p:nvPr/>
        </p:nvSpPr>
        <p:spPr>
          <a:xfrm>
            <a:off x="457200" y="7620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39624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Noto Sans Symbols"/>
              <a:buChar char="•"/>
            </a:pPr>
            <a:r>
              <a:rPr lang="en" sz="30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10 </a:t>
            </a:r>
            <a:r>
              <a:rPr lang="en-US" sz="30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minutes to prepare for interview</a:t>
            </a:r>
          </a:p>
          <a:p>
            <a:pPr marL="274320" lvl="0" indent="-39624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Noto Sans Symbols"/>
              <a:buChar char="•"/>
            </a:pPr>
            <a:r>
              <a:rPr lang="en-US" sz="30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20 minutes to interview each other</a:t>
            </a:r>
            <a:r>
              <a:rPr lang="en" sz="30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(make sure you write down good quotes!)</a:t>
            </a:r>
            <a:endParaRPr sz="3000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39624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Noto Sans Symbols"/>
              <a:buChar char="•"/>
            </a:pPr>
            <a:r>
              <a:rPr lang="en" sz="30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5-10 minutes to draw each other’s shoes</a:t>
            </a:r>
          </a:p>
          <a:p>
            <a:pPr marL="274320" lvl="0" indent="-39624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Noto Sans Symbols"/>
              <a:buChar char="•"/>
            </a:pPr>
            <a:endParaRPr lang="en" sz="3000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lvl="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600"/>
            </a:pPr>
            <a:r>
              <a:rPr lang="en-US" sz="30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</a:t>
            </a:r>
            <a:r>
              <a:rPr lang="en" sz="30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omorrow: </a:t>
            </a:r>
            <a:r>
              <a:rPr lang="en-US" sz="30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finishing your shoe &amp; paragraph (prepare well today! Bring markers, colored pencils if desired tomorrow)</a:t>
            </a:r>
            <a:endParaRPr lang="en" sz="3000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6"/>
          <p:cNvSpPr txBox="1"/>
          <p:nvPr/>
        </p:nvSpPr>
        <p:spPr>
          <a:xfrm>
            <a:off x="443075" y="-383400"/>
            <a:ext cx="8529900" cy="143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cap="small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Sample Interview Questions (with follow-up)</a:t>
            </a:r>
            <a:endParaRPr sz="3000" cap="small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4" name="Google Shape;164;p36"/>
          <p:cNvSpPr txBox="1"/>
          <p:nvPr/>
        </p:nvSpPr>
        <p:spPr>
          <a:xfrm>
            <a:off x="443075" y="942159"/>
            <a:ext cx="8529900" cy="48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1. What kind of shoes were you wearing when we made the poster?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2. What influenced you to wear them?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3. What are some of your passions in life?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•"/>
            </a:pPr>
            <a:r>
              <a:rPr lang="en" sz="2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_____________ </a:t>
            </a:r>
            <a:r>
              <a:rPr lang="en" sz="2800" i="1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sounds interesting. How did you get into that? What’s your favorite parts about it?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4. If you could change something in the world…? </a:t>
            </a:r>
            <a:endParaRPr sz="28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2"/>
          <p:cNvSpPr txBox="1"/>
          <p:nvPr/>
        </p:nvSpPr>
        <p:spPr>
          <a:xfrm>
            <a:off x="228600" y="122250"/>
            <a:ext cx="8915400" cy="8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cap="small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Interview Project-interview the person sitting next to you going clockwise</a:t>
            </a:r>
            <a:endParaRPr sz="3000" cap="small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1" name="Google Shape;141;p32"/>
          <p:cNvSpPr txBox="1"/>
          <p:nvPr/>
        </p:nvSpPr>
        <p:spPr>
          <a:xfrm>
            <a:off x="467405" y="1146827"/>
            <a:ext cx="7800900" cy="51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30226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Interview a classmate so you can present what makes him/her “distinct”—and more than meets the eye.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30226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Step 1: Create around 6-7 interview questions. Some may be about the Top Three Lists.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30226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•"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Step 2: Interview &amp; make sure to ask follow-up questions.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	</a:t>
            </a:r>
            <a:r>
              <a:rPr lang="en" sz="2400" b="1" i="1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Remember to record at least two quotes!</a:t>
            </a:r>
            <a:endParaRPr sz="240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b="1" u="sng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1"/>
          <p:cNvSpPr txBox="1"/>
          <p:nvPr/>
        </p:nvSpPr>
        <p:spPr>
          <a:xfrm>
            <a:off x="98925" y="-182550"/>
            <a:ext cx="9045000" cy="11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draw </a:t>
            </a:r>
            <a:r>
              <a:rPr lang="en-US" sz="3000" b="1" cap="small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your partner’s </a:t>
            </a:r>
            <a:r>
              <a:rPr lang="en" sz="3000" b="1" cap="small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shoe. You will draw simultaneously!</a:t>
            </a:r>
            <a:endParaRPr sz="3000" b="1" cap="small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35" name="Google Shape;135;p31"/>
          <p:cNvSpPr txBox="1"/>
          <p:nvPr/>
        </p:nvSpPr>
        <p:spPr>
          <a:xfrm>
            <a:off x="98925" y="1219207"/>
            <a:ext cx="9045000" cy="44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Somewhere on or near the shoe:</a:t>
            </a:r>
            <a:endParaRPr sz="1800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Write the person’s name. </a:t>
            </a:r>
            <a:endParaRPr sz="1800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 u="sng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Fill the shoe with images, patterns, colors, etc. that represent them</a:t>
            </a:r>
            <a:r>
              <a:rPr lang="en" sz="1800" b="1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 Share your Top 3 Lists to get ideas.</a:t>
            </a:r>
            <a:endParaRPr sz="1800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3"/>
          <p:cNvSpPr txBox="1"/>
          <p:nvPr/>
        </p:nvSpPr>
        <p:spPr>
          <a:xfrm>
            <a:off x="753950" y="693850"/>
            <a:ext cx="7467600" cy="54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•"/>
            </a:pPr>
            <a:r>
              <a:rPr lang="en" sz="2800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Write at least a ½ page on your classmate. </a:t>
            </a:r>
            <a:r>
              <a:rPr lang="en" sz="2800" b="1" u="sng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You must incorporate at least two quotes from your interview</a:t>
            </a:r>
            <a:endParaRPr sz="2400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None/>
            </a:pPr>
            <a:endParaRPr sz="2800" b="1" u="sng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•"/>
            </a:pPr>
            <a:r>
              <a:rPr lang="en" sz="2800" b="1" i="1" dirty="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You will have to introduce your partner by reading what you wrote.</a:t>
            </a:r>
            <a:endParaRPr sz="2800" i="1" dirty="0">
              <a:solidFill>
                <a:srgbClr val="FFFFFF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575</Words>
  <Application>Microsoft Office PowerPoint</Application>
  <PresentationFormat>On-screen Show (16:9)</PresentationFormat>
  <Paragraphs>59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Noto Sans Symbols</vt:lpstr>
      <vt:lpstr>Libre Baskerville</vt:lpstr>
      <vt:lpstr>Walter Turncoat</vt:lpstr>
      <vt:lpstr>Century Schoolbook</vt:lpstr>
      <vt:lpstr>Simple Light</vt:lpstr>
      <vt:lpstr>Simple Light</vt:lpstr>
      <vt:lpstr>ELA 9 5/30  “In Their Shoes”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APEL 5/28: Literature Circles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 9 5/30  “In Their Shoes” activity</dc:title>
  <dc:creator>Substitute Teacher</dc:creator>
  <cp:lastModifiedBy>Substitute Teacher</cp:lastModifiedBy>
  <cp:revision>2</cp:revision>
  <dcterms:modified xsi:type="dcterms:W3CDTF">2019-05-20T14:29:15Z</dcterms:modified>
</cp:coreProperties>
</file>